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jpeg" ContentType="image/jpeg"/>
  <Default Extension="jpg" ContentType="image/jpeg"/>
  <Default Extension="svg" ContentType="image/svg+xml"/>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notesSlides/notesSlide71.xml" ContentType="application/vnd.openxmlformats-officedocument.presentationml.notesSlide+xml"/>
  <Override PartName="/ppt/notesMasters/notesMaster11.xml" ContentType="application/vnd.openxmlformats-officedocument.presentationml.notesMaster+xml"/>
  <Override PartName="/ppt/theme/theme21.xml" ContentType="application/vnd.openxmlformats-officedocument.theme+xml"/>
  <Override PartName="/ppt/slideLayouts/slideLayout81.xml" ContentType="application/vnd.openxmlformats-officedocument.presentationml.slideLayout+xml"/>
  <Override PartName="/ppt/slideMasters/slideMaster11.xml" ContentType="application/vnd.openxmlformats-officedocument.presentationml.slideMaster+xml"/>
  <Override PartName="/ppt/slideLayouts/slideLayout132.xml" ContentType="application/vnd.openxmlformats-officedocument.presentationml.slideLayout+xml"/>
  <Override PartName="/ppt/slideLayouts/slideLayout33.xml" ContentType="application/vnd.openxmlformats-officedocument.presentationml.slideLayout+xml"/>
  <Override PartName="/ppt/slideLayouts/slideLayout7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slideLayouts/slideLayout16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slideLayouts/slideLayout1512.xml" ContentType="application/vnd.openxmlformats-officedocument.presentationml.slideLayout+xml"/>
  <Override PartName="/ppt/slideLayouts/slideLayout1013.xml" ContentType="application/vnd.openxmlformats-officedocument.presentationml.slideLayout+xml"/>
  <Override PartName="/ppt/slideLayouts/slideLayout414.xml" ContentType="application/vnd.openxmlformats-officedocument.presentationml.slideLayout+xml"/>
  <Override PartName="/ppt/slideLayouts/slideLayout915.xml" ContentType="application/vnd.openxmlformats-officedocument.presentationml.slideLayout+xml"/>
  <Override PartName="/ppt/slideLayouts/slideLayout1416.xml" ContentType="application/vnd.openxmlformats-officedocument.presentationml.slideLayout+xml"/>
  <Override PartName="/ppt/slides/slide122.xml" ContentType="application/vnd.openxmlformats-officedocument.presentationml.slide+xml"/>
  <Override PartName="/ppt/notesSlides/notesSlide122.xml" ContentType="application/vnd.openxmlformats-officedocument.presentationml.notesSlide+xml"/>
  <Override PartName="/ppt/handoutMasters/handoutMaster11.xml" ContentType="application/vnd.openxmlformats-officedocument.presentationml.handoutMaster+xml"/>
  <Override PartName="/ppt/theme/theme33.xml" ContentType="application/vnd.openxmlformats-officedocument.theme+xml"/>
  <Override PartName="/customXml/item3.xml" ContentType="application/xml"/>
  <Override PartName="/customXml/itemProps31.xml" ContentType="application/vnd.openxmlformats-officedocument.customXmlProperties+xml"/>
  <Override PartName="/ppt/slides/slide23.xml" ContentType="application/vnd.openxmlformats-officedocument.presentationml.slide+xml"/>
  <Override PartName="/ppt/notesSlides/notesSlide23.xml" ContentType="application/vnd.openxmlformats-officedocument.presentationml.notesSlide+xml"/>
  <Override PartName="/ppt/slides/slide64.xml" ContentType="application/vnd.openxmlformats-officedocument.presentationml.slide+xml"/>
  <Override PartName="/ppt/notesSlides/notesSlide64.xml" ContentType="application/vnd.openxmlformats-officedocument.presentationml.notesSlide+xml"/>
  <Override PartName="/ppt/slides/slide115.xml" ContentType="application/vnd.openxmlformats-officedocument.presentationml.slide+xml"/>
  <Override PartName="/ppt/notesSlides/notesSlide115.xml" ContentType="application/vnd.openxmlformats-officedocument.presentationml.notesSlide+xml"/>
  <Override PartName="/customXml/item22.xml" ContentType="application/xml"/>
  <Override PartName="/customXml/itemProps22.xml" ContentType="application/vnd.openxmlformats-officedocument.customXmlProperties+xml"/>
  <Override PartName="/ppt/slides/slide16.xml" ContentType="application/vnd.openxmlformats-officedocument.presentationml.slide+xml"/>
  <Override PartName="/ppt/notesSlides/notesSlide16.xml" ContentType="application/vnd.openxmlformats-officedocument.presentationml.notesSlide+xml"/>
  <Override PartName="/ppt/slides/slide157.xml" ContentType="application/vnd.openxmlformats-officedocument.presentationml.slide+xml"/>
  <Override PartName="/ppt/notesSlides/notesSlide157.xml" ContentType="application/vnd.openxmlformats-officedocument.presentationml.notesSlide+xml"/>
  <Override PartName="/ppt/viewProps.xml" ContentType="application/vnd.openxmlformats-officedocument.presentationml.viewProps+xml"/>
  <Override PartName="/ppt/slides/slide58.xml" ContentType="application/vnd.openxmlformats-officedocument.presentationml.slide+xml"/>
  <Override PartName="/ppt/notesSlides/notesSlide58.xml" ContentType="application/vnd.openxmlformats-officedocument.presentationml.notesSlide+xml"/>
  <Override PartName="/ppt/slides/slide109.xml" ContentType="application/vnd.openxmlformats-officedocument.presentationml.slide+xml"/>
  <Override PartName="/ppt/notesSlides/notesSlide109.xml" ContentType="application/vnd.openxmlformats-officedocument.presentationml.notesSlide+xml"/>
  <Override PartName="/customXml/item13.xml" ContentType="application/xml"/>
  <Override PartName="/customXml/itemProps13.xml" ContentType="application/vnd.openxmlformats-officedocument.customXmlProperties+xml"/>
  <Override PartName="/ppt/slides/slide410.xml" ContentType="application/vnd.openxmlformats-officedocument.presentationml.slide+xml"/>
  <Override PartName="/ppt/notesSlides/notesSlide410.xml" ContentType="application/vnd.openxmlformats-officedocument.presentationml.notesSlide+xml"/>
  <Override PartName="/ppt/slides/slide1411.xml" ContentType="application/vnd.openxmlformats-officedocument.presentationml.slide+xml"/>
  <Override PartName="/ppt/notesSlides/notesSlide1411.xml" ContentType="application/vnd.openxmlformats-officedocument.presentationml.notesSlide+xml"/>
  <Override PartName="/ppt/authors.xml" ContentType="application/vnd.ms-powerpoint.authors+xml"/>
  <Override PartName="/ppt/slides/slide912.xml" ContentType="application/vnd.openxmlformats-officedocument.presentationml.slide+xml"/>
  <Override PartName="/ppt/notesSlides/notesSlide912.xml" ContentType="application/vnd.openxmlformats-officedocument.presentationml.notesSlide+xml"/>
  <Override PartName="/ppt/presProps.xml" ContentType="application/vnd.openxmlformats-officedocument.presentationml.presProps+xml"/>
  <Override PartName="/ppt/slides/slide313.xml" ContentType="application/vnd.openxmlformats-officedocument.presentationml.slide+xml"/>
  <Override PartName="/ppt/notesSlides/notesSlide313.xml" ContentType="application/vnd.openxmlformats-officedocument.presentationml.notesSlide+xml"/>
  <Override PartName="/ppt/slides/slide814.xml" ContentType="application/vnd.openxmlformats-officedocument.presentationml.slide+xml"/>
  <Override PartName="/ppt/notesSlides/notesSlide814.xml" ContentType="application/vnd.openxmlformats-officedocument.presentationml.notesSlide+xml"/>
  <Override PartName="/ppt/slides/slide1315.xml" ContentType="application/vnd.openxmlformats-officedocument.presentationml.slide+xml"/>
  <Override PartName="/ppt/notesSlides/notesSlide1315.xml" ContentType="application/vnd.openxmlformats-officedocument.presentationml.notesSlide+xml"/>
  <Override PartName="/ppt/tableStyles.xml" ContentType="application/vnd.openxmlformats-officedocument.presentationml.tableStyl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7"/>
  </p:notesMasterIdLst>
  <p:handoutMasterIdLst>
    <p:handoutMasterId r:id="rId18"/>
  </p:handoutMasterIdLst>
  <p:sldIdLst>
    <p:sldId id="292" r:id="rId2"/>
    <p:sldId id="275" r:id="rId3"/>
    <p:sldId id="276" r:id="rId4"/>
    <p:sldId id="277" r:id="rId5"/>
    <p:sldId id="279" r:id="rId6"/>
    <p:sldId id="294" r:id="rId7"/>
    <p:sldId id="281" r:id="rId8"/>
    <p:sldId id="282" r:id="rId9"/>
    <p:sldId id="283" r:id="rId10"/>
    <p:sldId id="284" r:id="rId11"/>
    <p:sldId id="285" r:id="rId12"/>
    <p:sldId id="293" r:id="rId13"/>
    <p:sldId id="295" r:id="rId14"/>
    <p:sldId id="288"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p:scale>
          <a:sx n="100" d="100"/>
          <a:sy n="100" d="100"/>
        </p:scale>
        <p:origin x="-38" y="-47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handoutMaster" Target="/ppt/handoutMasters/handoutMaster11.xml" Id="rId18" /><Relationship Type="http://schemas.openxmlformats.org/officeDocument/2006/relationships/customXml" Target="/customXml/item3.xml" Id="rId26" /><Relationship Type="http://schemas.openxmlformats.org/officeDocument/2006/relationships/slide" Target="/ppt/slides/slide23.xml" Id="rId3" /><Relationship Type="http://schemas.openxmlformats.org/officeDocument/2006/relationships/theme" Target="/ppt/theme/theme12.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notesMaster" Target="/ppt/notesMasters/notesMaster11.xml" Id="rId17" /><Relationship Type="http://schemas.openxmlformats.org/officeDocument/2006/relationships/customXml" Target="/customXml/item22.xml" Id="rId25" /><Relationship Type="http://schemas.openxmlformats.org/officeDocument/2006/relationships/slide" Target="/ppt/slides/slide16.xml" Id="rId2" /><Relationship Type="http://schemas.openxmlformats.org/officeDocument/2006/relationships/slide" Target="/ppt/slides/slide157.xml" Id="rId16" /><Relationship Type="http://schemas.openxmlformats.org/officeDocument/2006/relationships/viewProps" Target="/ppt/viewProps.xml" Id="rId20" /><Relationship Type="http://schemas.openxmlformats.org/officeDocument/2006/relationships/slideMaster" Target="/ppt/slideMasters/slideMaster11.xml" Id="rId1" /><Relationship Type="http://schemas.openxmlformats.org/officeDocument/2006/relationships/slide" Target="/ppt/slides/slide58.xml" Id="rId6" /><Relationship Type="http://schemas.openxmlformats.org/officeDocument/2006/relationships/slide" Target="/ppt/slides/slide109.xml" Id="rId11" /><Relationship Type="http://schemas.openxmlformats.org/officeDocument/2006/relationships/customXml" Target="/customXml/item13.xml" Id="rId24" /><Relationship Type="http://schemas.openxmlformats.org/officeDocument/2006/relationships/slide" Target="/ppt/slides/slide410.xml" Id="rId5" /><Relationship Type="http://schemas.openxmlformats.org/officeDocument/2006/relationships/slide" Target="/ppt/slides/slide1411.xml" Id="rId15" /><Relationship Type="http://schemas.microsoft.com/office/2018/10/relationships/authors" Target="/ppt/authors.xml" Id="rId23" /><Relationship Type="http://schemas.openxmlformats.org/officeDocument/2006/relationships/slide" Target="/ppt/slides/slide912.xml" Id="rId10" /><Relationship Type="http://schemas.openxmlformats.org/officeDocument/2006/relationships/presProps" Target="/ppt/presProps.xml" Id="rId19" /><Relationship Type="http://schemas.openxmlformats.org/officeDocument/2006/relationships/slide" Target="/ppt/slides/slide313.xml" Id="rId4" /><Relationship Type="http://schemas.openxmlformats.org/officeDocument/2006/relationships/slide" Target="/ppt/slides/slide814.xml" Id="rId9" /><Relationship Type="http://schemas.openxmlformats.org/officeDocument/2006/relationships/slide" Target="/ppt/slides/slide1315.xml" Id="rId14" /><Relationship Type="http://schemas.openxmlformats.org/officeDocument/2006/relationships/tableStyles" Target="/ppt/tableStyles.xml" Id="rId22" /></Relationships>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9/22/2023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1.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9/22/2023</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9.xml.rels>&#65279;<?xml version="1.0" encoding="utf-8"?><Relationships xmlns="http://schemas.openxmlformats.org/package/2006/relationships"><Relationship Type="http://schemas.openxmlformats.org/officeDocument/2006/relationships/slide" Target="/ppt/slides/slide109.xml" Id="rId2" /><Relationship Type="http://schemas.openxmlformats.org/officeDocument/2006/relationships/notesMaster" Target="/ppt/notesMasters/notesMaster11.xml" Id="rId1" /></Relationships>
</file>

<file path=ppt/notesSlides/_rels/notesSlide115.xml.rels>&#65279;<?xml version="1.0" encoding="utf-8"?><Relationships xmlns="http://schemas.openxmlformats.org/package/2006/relationships"><Relationship Type="http://schemas.openxmlformats.org/officeDocument/2006/relationships/slide" Target="/ppt/slides/slide115.xml" Id="rId2" /><Relationship Type="http://schemas.openxmlformats.org/officeDocument/2006/relationships/notesMaster" Target="/ppt/notesMasters/notesMaster11.xml" Id="rId1" /></Relationships>
</file>

<file path=ppt/notesSlides/_rels/notesSlide122.xml.rels>&#65279;<?xml version="1.0" encoding="utf-8"?><Relationships xmlns="http://schemas.openxmlformats.org/package/2006/relationships"><Relationship Type="http://schemas.openxmlformats.org/officeDocument/2006/relationships/slide" Target="/ppt/slides/slide122.xml" Id="rId2" /><Relationship Type="http://schemas.openxmlformats.org/officeDocument/2006/relationships/notesMaster" Target="/ppt/notesMasters/notesMaster11.xml" Id="rId1" /></Relationships>
</file>

<file path=ppt/notesSlides/_rels/notesSlide1315.xml.rels>&#65279;<?xml version="1.0" encoding="utf-8"?><Relationships xmlns="http://schemas.openxmlformats.org/package/2006/relationships"><Relationship Type="http://schemas.openxmlformats.org/officeDocument/2006/relationships/slide" Target="/ppt/slides/slide1315.xml" Id="rId2" /><Relationship Type="http://schemas.openxmlformats.org/officeDocument/2006/relationships/notesMaster" Target="/ppt/notesMasters/notesMaster11.xml" Id="rId1" /></Relationships>
</file>

<file path=ppt/notesSlides/_rels/notesSlide1411.xml.rels>&#65279;<?xml version="1.0" encoding="utf-8"?><Relationships xmlns="http://schemas.openxmlformats.org/package/2006/relationships"><Relationship Type="http://schemas.openxmlformats.org/officeDocument/2006/relationships/slide" Target="/ppt/slides/slide1411.xml" Id="rId2" /><Relationship Type="http://schemas.openxmlformats.org/officeDocument/2006/relationships/notesMaster" Target="/ppt/notesMasters/notesMaster11.xml" Id="rId1" /></Relationships>
</file>

<file path=ppt/notesSlides/_rels/notesSlide157.xml.rels>&#65279;<?xml version="1.0" encoding="utf-8"?><Relationships xmlns="http://schemas.openxmlformats.org/package/2006/relationships"><Relationship Type="http://schemas.openxmlformats.org/officeDocument/2006/relationships/slide" Target="/ppt/slides/slide157.xml" Id="rId2" /><Relationship Type="http://schemas.openxmlformats.org/officeDocument/2006/relationships/notesMaster" Target="/ppt/notesMasters/notesMaster1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1.xml" Id="rId1" /></Relationships>
</file>

<file path=ppt/notesSlides/_rels/notesSlide313.xml.rels>&#65279;<?xml version="1.0" encoding="utf-8"?><Relationships xmlns="http://schemas.openxmlformats.org/package/2006/relationships"><Relationship Type="http://schemas.openxmlformats.org/officeDocument/2006/relationships/slide" Target="/ppt/slides/slide313.xml" Id="rId2" /><Relationship Type="http://schemas.openxmlformats.org/officeDocument/2006/relationships/notesMaster" Target="/ppt/notesMasters/notesMaster11.xml" Id="rId1" /></Relationships>
</file>

<file path=ppt/notesSlides/_rels/notesSlide410.xml.rels>&#65279;<?xml version="1.0" encoding="utf-8"?><Relationships xmlns="http://schemas.openxmlformats.org/package/2006/relationships"><Relationship Type="http://schemas.openxmlformats.org/officeDocument/2006/relationships/slide" Target="/ppt/slides/slide410.xml" Id="rId2" /><Relationship Type="http://schemas.openxmlformats.org/officeDocument/2006/relationships/notesMaster" Target="/ppt/notesMasters/notesMaster11.xml" Id="rId1" /></Relationships>
</file>

<file path=ppt/notesSlides/_rels/notesSlide58.xml.rels>&#65279;<?xml version="1.0" encoding="utf-8"?><Relationships xmlns="http://schemas.openxmlformats.org/package/2006/relationships"><Relationship Type="http://schemas.openxmlformats.org/officeDocument/2006/relationships/slide" Target="/ppt/slides/slide58.xml" Id="rId2" /><Relationship Type="http://schemas.openxmlformats.org/officeDocument/2006/relationships/notesMaster" Target="/ppt/notesMasters/notesMaster11.xml" Id="rId1" /></Relationships>
</file>

<file path=ppt/notesSlides/_rels/notesSlide64.xml.rels>&#65279;<?xml version="1.0" encoding="utf-8"?><Relationships xmlns="http://schemas.openxmlformats.org/package/2006/relationships"><Relationship Type="http://schemas.openxmlformats.org/officeDocument/2006/relationships/slide" Target="/ppt/slides/slide64.xml" Id="rId2" /><Relationship Type="http://schemas.openxmlformats.org/officeDocument/2006/relationships/notesMaster" Target="/ppt/notesMasters/notesMaster11.xml" Id="rId1" /></Relationships>
</file>

<file path=ppt/notesSlides/_rels/notesSlide71.xml.rels>&#65279;<?xml version="1.0" encoding="utf-8"?><Relationships xmlns="http://schemas.openxmlformats.org/package/2006/relationships"><Relationship Type="http://schemas.openxmlformats.org/officeDocument/2006/relationships/slide" Target="/ppt/slides/slide71.xml" Id="rId2" /><Relationship Type="http://schemas.openxmlformats.org/officeDocument/2006/relationships/notesMaster" Target="/ppt/notesMasters/notesMaster11.xml" Id="rId1" /></Relationships>
</file>

<file path=ppt/notesSlides/_rels/notesSlide814.xml.rels>&#65279;<?xml version="1.0" encoding="utf-8"?><Relationships xmlns="http://schemas.openxmlformats.org/package/2006/relationships"><Relationship Type="http://schemas.openxmlformats.org/officeDocument/2006/relationships/slide" Target="/ppt/slides/slide814.xml" Id="rId2" /><Relationship Type="http://schemas.openxmlformats.org/officeDocument/2006/relationships/notesMaster" Target="/ppt/notesMasters/notesMaster11.xml" Id="rId1" /></Relationships>
</file>

<file path=ppt/notesSlides/_rels/notesSlide912.xml.rels>&#65279;<?xml version="1.0" encoding="utf-8"?><Relationships xmlns="http://schemas.openxmlformats.org/package/2006/relationships"><Relationship Type="http://schemas.openxmlformats.org/officeDocument/2006/relationships/slide" Target="/ppt/slides/slide912.xml" Id="rId2" /><Relationship Type="http://schemas.openxmlformats.org/officeDocument/2006/relationships/notesMaster" Target="/ppt/notesMasters/notesMaster11.xml" Id="rId1" /></Relationship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1655193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1696901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276345399"/>
      </p:ext>
    </p:extLst>
  </p:cSld>
  <p:clrMapOvr>
    <a:masterClrMapping/>
  </p:clrMapOvr>
</p:notes>
</file>

<file path=ppt/notesSlides/notesSlide1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79307225"/>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slideLayouts/_rels/slideLayout10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1.xml" Id="rId8" /><Relationship Type="http://schemas.openxmlformats.org/officeDocument/2006/relationships/slideLayout" Target="/ppt/slideLayouts/slideLayout132.xml" Id="rId13" /><Relationship Type="http://schemas.openxmlformats.org/officeDocument/2006/relationships/slideLayout" Target="/ppt/slideLayouts/slideLayout33.xml" Id="rId3" /><Relationship Type="http://schemas.openxmlformats.org/officeDocument/2006/relationships/slideLayout" Target="/ppt/slideLayouts/slideLayout74.xml" Id="rId7" /><Relationship Type="http://schemas.openxmlformats.org/officeDocument/2006/relationships/slideLayout" Target="/ppt/slideLayouts/slideLayout125.xml" Id="rId12" /><Relationship Type="http://schemas.openxmlformats.org/officeDocument/2006/relationships/theme" Target="/ppt/theme/theme12.xml" Id="rId17" /><Relationship Type="http://schemas.openxmlformats.org/officeDocument/2006/relationships/slideLayout" Target="/ppt/slideLayouts/slideLayout26.xml" Id="rId2" /><Relationship Type="http://schemas.openxmlformats.org/officeDocument/2006/relationships/slideLayout" Target="/ppt/slideLayouts/slideLayout167.xml" Id="rId16"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slideLayout" Target="/ppt/slideLayouts/slideLayout1512.xml" Id="rId15" /><Relationship Type="http://schemas.openxmlformats.org/officeDocument/2006/relationships/slideLayout" Target="/ppt/slideLayouts/slideLayout1013.xml" Id="rId10" /><Relationship Type="http://schemas.openxmlformats.org/officeDocument/2006/relationships/slideLayout" Target="/ppt/slideLayouts/slideLayout414.xml" Id="rId4" /><Relationship Type="http://schemas.openxmlformats.org/officeDocument/2006/relationships/slideLayout" Target="/ppt/slideLayouts/slideLayout915.xml" Id="rId9" /><Relationship Type="http://schemas.openxmlformats.org/officeDocument/2006/relationships/slideLayout" Target="/ppt/slideLayouts/slideLayout1416.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09.xml.rels>&#65279;<?xml version="1.0" encoding="utf-8"?><Relationships xmlns="http://schemas.openxmlformats.org/package/2006/relationships"><Relationship Type="http://schemas.openxmlformats.org/officeDocument/2006/relationships/notesSlide" Target="/ppt/notesSlides/notesSlide109.xml" Id="rId2" /><Relationship Type="http://schemas.openxmlformats.org/officeDocument/2006/relationships/slideLayout" Target="/ppt/slideLayouts/slideLayout1110.xml" Id="rId1" /></Relationships>
</file>

<file path=ppt/slides/_rels/slide115.xml.rels>&#65279;<?xml version="1.0" encoding="utf-8"?><Relationships xmlns="http://schemas.openxmlformats.org/package/2006/relationships"><Relationship Type="http://schemas.openxmlformats.org/officeDocument/2006/relationships/notesSlide" Target="/ppt/notesSlides/notesSlide115.xml" Id="rId2" /><Relationship Type="http://schemas.openxmlformats.org/officeDocument/2006/relationships/slideLayout" Target="/ppt/slideLayouts/slideLayout125.xml" Id="rId1" /></Relationships>
</file>

<file path=ppt/slides/_rels/slide122.xml.rels>&#65279;<?xml version="1.0" encoding="utf-8"?><Relationships xmlns="http://schemas.openxmlformats.org/package/2006/relationships"><Relationship Type="http://schemas.openxmlformats.org/officeDocument/2006/relationships/image" Target="/ppt/media/image22.jpeg" Id="rId3" /><Relationship Type="http://schemas.openxmlformats.org/officeDocument/2006/relationships/notesSlide" Target="/ppt/notesSlides/notesSlide122.xml" Id="rId2" /><Relationship Type="http://schemas.openxmlformats.org/officeDocument/2006/relationships/slideLayout" Target="/ppt/slideLayouts/slideLayout132.xml" Id="rId1" /></Relationships>
</file>

<file path=ppt/slides/_rels/slide1315.xml.rels>&#65279;<?xml version="1.0" encoding="utf-8"?><Relationships xmlns="http://schemas.openxmlformats.org/package/2006/relationships"><Relationship Type="http://schemas.openxmlformats.org/officeDocument/2006/relationships/image" Target="/ppt/media/image28.svg" Id="rId8" /><Relationship Type="http://schemas.openxmlformats.org/officeDocument/2006/relationships/image" Target="/ppt/media/image2314.png" Id="rId3" /><Relationship Type="http://schemas.openxmlformats.org/officeDocument/2006/relationships/image" Target="/ppt/media/image2715.png" Id="rId7" /><Relationship Type="http://schemas.openxmlformats.org/officeDocument/2006/relationships/notesSlide" Target="/ppt/notesSlides/notesSlide1315.xml" Id="rId2" /><Relationship Type="http://schemas.openxmlformats.org/officeDocument/2006/relationships/slideLayout" Target="/ppt/slideLayouts/slideLayout1416.xml" Id="rId1" /><Relationship Type="http://schemas.openxmlformats.org/officeDocument/2006/relationships/image" Target="/ppt/media/image262.svg" Id="rId6" /><Relationship Type="http://schemas.openxmlformats.org/officeDocument/2006/relationships/image" Target="/ppt/media/image2516.png" Id="rId5" /><Relationship Type="http://schemas.openxmlformats.org/officeDocument/2006/relationships/image" Target="/ppt/media/image243.svg" Id="rId4" /></Relationships>
</file>

<file path=ppt/slides/_rels/slide1411.xml.rels>&#65279;<?xml version="1.0" encoding="utf-8"?><Relationships xmlns="http://schemas.openxmlformats.org/package/2006/relationships"><Relationship Type="http://schemas.openxmlformats.org/officeDocument/2006/relationships/image" Target="/ppt/media/image299.jpeg" Id="rId3" /><Relationship Type="http://schemas.openxmlformats.org/officeDocument/2006/relationships/notesSlide" Target="/ppt/notesSlides/notesSlide1411.xml" Id="rId2" /><Relationship Type="http://schemas.openxmlformats.org/officeDocument/2006/relationships/slideLayout" Target="/ppt/slideLayouts/slideLayout1512.xml" Id="rId1" /><Relationship Type="http://schemas.openxmlformats.org/officeDocument/2006/relationships/image" Target="/ppt/media/image305.png" Id="rId4" /></Relationships>
</file>

<file path=ppt/slides/_rels/slide157.xml.rels>&#65279;<?xml version="1.0" encoding="utf-8"?><Relationships xmlns="http://schemas.openxmlformats.org/package/2006/relationships"><Relationship Type="http://schemas.openxmlformats.org/officeDocument/2006/relationships/image" Target="/ppt/media/image313.jpeg" Id="rId3" /><Relationship Type="http://schemas.openxmlformats.org/officeDocument/2006/relationships/notesSlide" Target="/ppt/notesSlides/notesSlide157.xml" Id="rId2" /><Relationship Type="http://schemas.openxmlformats.org/officeDocument/2006/relationships/slideLayout" Target="/ppt/slideLayouts/slideLayout167.xml" Id="rId1" /><Relationship Type="http://schemas.openxmlformats.org/officeDocument/2006/relationships/image" Target="/ppt/media/image344.jpeg" Id="rId6" /><Relationship Type="http://schemas.openxmlformats.org/officeDocument/2006/relationships/image" Target="/ppt/media/image335.jpeg" Id="rId5" /><Relationship Type="http://schemas.openxmlformats.org/officeDocument/2006/relationships/image" Target="/ppt/media/image326.jpeg" Id="rId4" /></Relationships>
</file>

<file path=ppt/slides/_rels/slide16.xml.rels>&#65279;<?xml version="1.0" encoding="utf-8"?><Relationships xmlns="http://schemas.openxmlformats.org/package/2006/relationships"><Relationship Type="http://schemas.openxmlformats.org/officeDocument/2006/relationships/image" Target="/ppt/media/image12.jpeg" Id="rId3" /><Relationship Type="http://schemas.openxmlformats.org/officeDocument/2006/relationships/notesSlide" Target="/ppt/notesSlides/notesSlide16.xml" Id="rId2" /><Relationship Type="http://schemas.openxmlformats.org/officeDocument/2006/relationships/slideLayout" Target="/ppt/slideLayouts/slideLayout18.xml" Id="rId1" /></Relationships>
</file>

<file path=ppt/slides/_rels/slide23.xml.rels>&#65279;<?xml version="1.0" encoding="utf-8"?><Relationships xmlns="http://schemas.openxmlformats.org/package/2006/relationships"><Relationship Type="http://schemas.openxmlformats.org/officeDocument/2006/relationships/notesSlide" Target="/ppt/notesSlides/notesSlide23.xml" Id="rId2" /><Relationship Type="http://schemas.openxmlformats.org/officeDocument/2006/relationships/slideLayout" Target="/ppt/slideLayouts/slideLayout26.xml" Id="rId1" /></Relationships>
</file>

<file path=ppt/slides/_rels/slide313.xml.rels>&#65279;<?xml version="1.0" encoding="utf-8"?><Relationships xmlns="http://schemas.openxmlformats.org/package/2006/relationships"><Relationship Type="http://schemas.openxmlformats.org/officeDocument/2006/relationships/image" Target="/ppt/media/image215.jpeg" Id="rId3" /><Relationship Type="http://schemas.openxmlformats.org/officeDocument/2006/relationships/notesSlide" Target="/ppt/notesSlides/notesSlide313.xml" Id="rId2" /><Relationship Type="http://schemas.openxmlformats.org/officeDocument/2006/relationships/slideLayout" Target="/ppt/slideLayouts/slideLayout33.xml" Id="rId1" /></Relationships>
</file>

<file path=ppt/slides/_rels/slide410.xml.rels>&#65279;<?xml version="1.0" encoding="utf-8"?><Relationships xmlns="http://schemas.openxmlformats.org/package/2006/relationships"><Relationship Type="http://schemas.openxmlformats.org/officeDocument/2006/relationships/image" Target="/ppt/media/image37.jpeg" Id="rId3" /><Relationship Type="http://schemas.openxmlformats.org/officeDocument/2006/relationships/notesSlide" Target="/ppt/notesSlides/notesSlide410.xml" Id="rId2" /><Relationship Type="http://schemas.openxmlformats.org/officeDocument/2006/relationships/slideLayout" Target="/ppt/slideLayouts/slideLayout414.xml" Id="rId1" /><Relationship Type="http://schemas.openxmlformats.org/officeDocument/2006/relationships/image" Target="/ppt/media/image48.jpg" Id="rId4" /></Relationships>
</file>

<file path=ppt/slides/_rels/slide58.xml.rels>&#65279;<?xml version="1.0" encoding="utf-8"?><Relationships xmlns="http://schemas.openxmlformats.org/package/2006/relationships"><Relationship Type="http://schemas.openxmlformats.org/officeDocument/2006/relationships/notesSlide" Target="/ppt/notesSlides/notesSlide58.xml" Id="rId2" /><Relationship Type="http://schemas.openxmlformats.org/officeDocument/2006/relationships/slideLayout" Target="/ppt/slideLayouts/slideLayout69.xml" Id="rId1" /></Relationships>
</file>

<file path=ppt/slides/_rels/slide64.xml.rels>&#65279;<?xml version="1.0" encoding="utf-8"?><Relationships xmlns="http://schemas.openxmlformats.org/package/2006/relationships"><Relationship Type="http://schemas.openxmlformats.org/officeDocument/2006/relationships/notesSlide" Target="/ppt/notesSlides/notesSlide64.xml" Id="rId2" /><Relationship Type="http://schemas.openxmlformats.org/officeDocument/2006/relationships/slideLayout" Target="/ppt/slideLayouts/slideLayout74.xml" Id="rId1" /></Relationships>
</file>

<file path=ppt/slides/_rels/slide71.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71.xml" Id="rId2" /><Relationship Type="http://schemas.openxmlformats.org/officeDocument/2006/relationships/slideLayout" Target="/ppt/slideLayouts/slideLayout81.xml" Id="rId1" /><Relationship Type="http://schemas.openxmlformats.org/officeDocument/2006/relationships/image" Target="/ppt/media/image82.png" Id="rId6" /><Relationship Type="http://schemas.openxmlformats.org/officeDocument/2006/relationships/image" Target="/ppt/media/image73.png" Id="rId5" /><Relationship Type="http://schemas.openxmlformats.org/officeDocument/2006/relationships/image" Target="/ppt/media/image64.png" Id="rId4" /></Relationships>
</file>

<file path=ppt/slides/_rels/slide814.xml.rels>&#65279;<?xml version="1.0" encoding="utf-8"?><Relationships xmlns="http://schemas.openxmlformats.org/package/2006/relationships"><Relationship Type="http://schemas.openxmlformats.org/officeDocument/2006/relationships/image" Target="/ppt/media/image146.png" Id="rId8" /><Relationship Type="http://schemas.openxmlformats.org/officeDocument/2006/relationships/image" Target="/ppt/media/image97.png" Id="rId3" /><Relationship Type="http://schemas.openxmlformats.org/officeDocument/2006/relationships/image" Target="/ppt/media/image138.png" Id="rId7" /><Relationship Type="http://schemas.openxmlformats.org/officeDocument/2006/relationships/notesSlide" Target="/ppt/notesSlides/notesSlide814.xml" Id="rId2" /><Relationship Type="http://schemas.openxmlformats.org/officeDocument/2006/relationships/slideLayout" Target="/ppt/slideLayouts/slideLayout915.xml" Id="rId1" /><Relationship Type="http://schemas.openxmlformats.org/officeDocument/2006/relationships/image" Target="/ppt/media/image129.png" Id="rId6" /><Relationship Type="http://schemas.openxmlformats.org/officeDocument/2006/relationships/image" Target="/ppt/media/image1110.png" Id="rId5" /><Relationship Type="http://schemas.openxmlformats.org/officeDocument/2006/relationships/image" Target="/ppt/media/image1611.png" Id="rId10" /><Relationship Type="http://schemas.openxmlformats.org/officeDocument/2006/relationships/image" Target="/ppt/media/image1012.png" Id="rId4" /><Relationship Type="http://schemas.openxmlformats.org/officeDocument/2006/relationships/image" Target="/ppt/media/image1513.png" Id="rId9" /></Relationships>
</file>

<file path=ppt/slides/_rels/slide912.xml.rels>&#65279;<?xml version="1.0" encoding="utf-8"?><Relationships xmlns="http://schemas.openxmlformats.org/package/2006/relationships"><Relationship Type="http://schemas.openxmlformats.org/officeDocument/2006/relationships/image" Target="/ppt/media/image1710.jpeg" Id="rId3" /><Relationship Type="http://schemas.openxmlformats.org/officeDocument/2006/relationships/image" Target="/ppt/media/image2111.jpeg" Id="rId7" /><Relationship Type="http://schemas.openxmlformats.org/officeDocument/2006/relationships/notesSlide" Target="/ppt/notesSlides/notesSlide912.xml" Id="rId2" /><Relationship Type="http://schemas.openxmlformats.org/officeDocument/2006/relationships/slideLayout" Target="/ppt/slideLayouts/slideLayout1013.xml" Id="rId1" /><Relationship Type="http://schemas.openxmlformats.org/officeDocument/2006/relationships/image" Target="/ppt/media/image2012.jpeg" Id="rId6" /><Relationship Type="http://schemas.openxmlformats.org/officeDocument/2006/relationships/image" Target="/ppt/media/image1913.jpeg" Id="rId5" /><Relationship Type="http://schemas.openxmlformats.org/officeDocument/2006/relationships/image" Target="/ppt/media/image1814.jpeg" Id="rId4" /></Relationships>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3"/>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4"/>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5"/>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6"/>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7"/>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8"/>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9"/>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theme/theme12.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3.xml><?xml version="1.0" encoding="utf-8"?>
<ds:datastoreItem xmlns:ds="http://schemas.openxmlformats.org/officeDocument/2006/customXml" ds:itemID="{C511997D-2559-4D54-8469-327570B1872D}"/>
</file>

<file path=customXml/itemProps22.xml><?xml version="1.0" encoding="utf-8"?>
<ds:datastoreItem xmlns:ds="http://schemas.openxmlformats.org/officeDocument/2006/customXml" ds:itemID="{1E0D8C9A-C895-482B-B501-694996FFDE4D}"/>
</file>

<file path=customXml/itemProps31.xml><?xml version="1.0" encoding="utf-8"?>
<ds:datastoreItem xmlns:ds="http://schemas.openxmlformats.org/officeDocument/2006/customXml" ds:itemID="{F4AD51DF-C727-4608-B606-5D6C957D4C4D}"/>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Hexagon presentation light</ap:Template>
  <ap:TotalTime>0</ap:TotalTime>
  <ap:Words>462</ap:Words>
  <ap:Application>Microsoft Office PowerPoint</ap:Application>
  <ap:PresentationFormat>Widescreen</ap:PresentationFormat>
  <ap:Paragraphs>172</ap:Paragraphs>
  <ap:Slides>15</ap:Slides>
  <ap:Notes>15</ap:Notes>
  <ap:HiddenSlides>0</ap:HiddenSlides>
  <ap:MMClips>0</ap:MMClips>
  <ap:ScaleCrop>false</ap:ScaleCrop>
  <ap:HeadingPairs>
    <vt:vector baseType="variant" size="6">
      <vt:variant>
        <vt:lpstr>Fonts Used</vt:lpstr>
      </vt:variant>
      <vt:variant>
        <vt:i4>7</vt:i4>
      </vt:variant>
      <vt:variant>
        <vt:lpstr>Theme</vt:lpstr>
      </vt:variant>
      <vt:variant>
        <vt:i4>1</vt:i4>
      </vt:variant>
      <vt:variant>
        <vt:lpstr>Slide Titles</vt:lpstr>
      </vt:variant>
      <vt:variant>
        <vt:i4>15</vt:i4>
      </vt:variant>
    </vt:vector>
  </ap:HeadingPairs>
  <ap:TitlesOfParts>
    <vt:vector baseType="lpstr" size="23">
      <vt:lpstr>等线</vt:lpstr>
      <vt:lpstr>Abadi</vt:lpstr>
      <vt:lpstr>Arial</vt:lpstr>
      <vt:lpstr>Calibri</vt:lpstr>
      <vt:lpstr>Posterama</vt:lpstr>
      <vt:lpstr>Posterama Text Black</vt:lpstr>
      <vt:lpstr>Posterama Text SemiBold</vt:lpstr>
      <vt:lpstr>Custom</vt:lpstr>
      <vt:lpstr>Presentation title</vt:lpstr>
      <vt:lpstr>Agenda</vt:lpstr>
      <vt:lpstr>Introduction</vt:lpstr>
      <vt:lpstr>Primary goals</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2023-09-22T16:53:25Z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